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5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  <p:sldMasterId id="2147483689" r:id="rId3"/>
    <p:sldMasterId id="2147483702" r:id="rId4"/>
    <p:sldMasterId id="2147483760" r:id="rId5"/>
    <p:sldMasterId id="2147483773" r:id="rId6"/>
    <p:sldMasterId id="2147483777" r:id="rId7"/>
    <p:sldMasterId id="2147483790" r:id="rId8"/>
    <p:sldMasterId id="2147483794" r:id="rId9"/>
    <p:sldMasterId id="2147483808" r:id="rId10"/>
    <p:sldMasterId id="2147483812" r:id="rId11"/>
    <p:sldMasterId id="2147483825" r:id="rId12"/>
    <p:sldMasterId id="2147483829" r:id="rId13"/>
    <p:sldMasterId id="2147483842" r:id="rId14"/>
    <p:sldMasterId id="2147483846" r:id="rId15"/>
    <p:sldMasterId id="2147483859" r:id="rId16"/>
    <p:sldMasterId id="2147483863" r:id="rId17"/>
    <p:sldMasterId id="2147483876" r:id="rId18"/>
  </p:sldMasterIdLst>
  <p:sldIdLst>
    <p:sldId id="256" r:id="rId19"/>
    <p:sldId id="260" r:id="rId20"/>
    <p:sldId id="258" r:id="rId21"/>
    <p:sldId id="259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BC28E-F60F-4869-A012-48B38D6FCFE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5181E26-6388-4D73-AC14-2705FFCD3733}">
      <dgm:prSet phldrT="[文本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舒适性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ED704A-67E3-4E24-84C1-E51638086A29}" type="parTrans" cxnId="{67C2831F-A99A-4FA5-8537-C92CF451CBC0}">
      <dgm:prSet/>
      <dgm:spPr/>
      <dgm:t>
        <a:bodyPr/>
        <a:lstStyle/>
        <a:p>
          <a:endParaRPr lang="zh-CN" altLang="en-US"/>
        </a:p>
      </dgm:t>
    </dgm:pt>
    <dgm:pt modelId="{D80491D7-7F55-4CCB-8550-548C1AEC9983}" type="sibTrans" cxnId="{67C2831F-A99A-4FA5-8537-C92CF451CBC0}">
      <dgm:prSet/>
      <dgm:spPr/>
      <dgm:t>
        <a:bodyPr/>
        <a:lstStyle/>
        <a:p>
          <a:endParaRPr lang="zh-CN" altLang="en-US"/>
        </a:p>
      </dgm:t>
    </dgm:pt>
    <dgm:pt modelId="{4264336F-4148-4919-AA46-31FD324FC19A}">
      <dgm:prSet phldrT="[文本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坐姿舒服，符合人体工学</a:t>
          </a:r>
          <a:endParaRPr lang="zh-CN" altLang="en-US" dirty="0"/>
        </a:p>
      </dgm:t>
    </dgm:pt>
    <dgm:pt modelId="{F00AD766-9817-4B6D-982F-20E3878975EE}" type="parTrans" cxnId="{B7660A26-ECD7-410D-B338-CAE0EA7D454C}">
      <dgm:prSet/>
      <dgm:spPr/>
      <dgm:t>
        <a:bodyPr/>
        <a:lstStyle/>
        <a:p>
          <a:endParaRPr lang="zh-CN" altLang="en-US"/>
        </a:p>
      </dgm:t>
    </dgm:pt>
    <dgm:pt modelId="{1923F4B0-9792-4338-B9B6-D8FCEAA5D954}" type="sibTrans" cxnId="{B7660A26-ECD7-410D-B338-CAE0EA7D454C}">
      <dgm:prSet/>
      <dgm:spPr/>
      <dgm:t>
        <a:bodyPr/>
        <a:lstStyle/>
        <a:p>
          <a:endParaRPr lang="zh-CN" altLang="en-US"/>
        </a:p>
      </dgm:t>
    </dgm:pt>
    <dgm:pt modelId="{65AF4941-658A-4908-97FA-0F892E145939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工作效率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230773-0F1A-4EB5-AA45-8EC263FC875C}" type="parTrans" cxnId="{AD910E17-5EA3-4A84-8B6F-E083EE576DFF}">
      <dgm:prSet/>
      <dgm:spPr/>
      <dgm:t>
        <a:bodyPr/>
        <a:lstStyle/>
        <a:p>
          <a:endParaRPr lang="zh-CN" altLang="en-US"/>
        </a:p>
      </dgm:t>
    </dgm:pt>
    <dgm:pt modelId="{BA073E3F-9BBC-48A8-9BB5-20C20E24E7FF}" type="sibTrans" cxnId="{AD910E17-5EA3-4A84-8B6F-E083EE576DFF}">
      <dgm:prSet/>
      <dgm:spPr/>
      <dgm:t>
        <a:bodyPr/>
        <a:lstStyle/>
        <a:p>
          <a:endParaRPr lang="zh-CN" altLang="en-US"/>
        </a:p>
      </dgm:t>
    </dgm:pt>
    <dgm:pt modelId="{26AED022-082F-4F09-9EE4-E6637A075F2E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健康指标提醒，提升工作效率</a:t>
          </a:r>
          <a:endParaRPr lang="zh-CN" altLang="en-US" dirty="0"/>
        </a:p>
      </dgm:t>
    </dgm:pt>
    <dgm:pt modelId="{70406ABF-D196-4AF4-946F-187F9F6BF117}" type="parTrans" cxnId="{DCD8D496-EF15-459A-AAAB-90899A8C5D82}">
      <dgm:prSet/>
      <dgm:spPr/>
      <dgm:t>
        <a:bodyPr/>
        <a:lstStyle/>
        <a:p>
          <a:endParaRPr lang="zh-CN" altLang="en-US"/>
        </a:p>
      </dgm:t>
    </dgm:pt>
    <dgm:pt modelId="{87B73E96-0B12-4F92-9D96-EF39C10B35E6}" type="sibTrans" cxnId="{DCD8D496-EF15-459A-AAAB-90899A8C5D82}">
      <dgm:prSet/>
      <dgm:spPr/>
      <dgm:t>
        <a:bodyPr/>
        <a:lstStyle/>
        <a:p>
          <a:endParaRPr lang="zh-CN" altLang="en-US"/>
        </a:p>
      </dgm:t>
    </dgm:pt>
    <dgm:pt modelId="{C63C4210-CEF9-4927-90D4-4C92CCD7FFE5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空间管理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39F355-0CFF-4D22-ADD6-BF1E7966F934}" type="parTrans" cxnId="{0FF5EE29-4E64-4FDE-9C8D-98FB5C44834E}">
      <dgm:prSet/>
      <dgm:spPr/>
      <dgm:t>
        <a:bodyPr/>
        <a:lstStyle/>
        <a:p>
          <a:endParaRPr lang="zh-CN" altLang="en-US"/>
        </a:p>
      </dgm:t>
    </dgm:pt>
    <dgm:pt modelId="{1A0AAA25-48EE-4BCB-91BD-C37338E34FAD}" type="sibTrans" cxnId="{0FF5EE29-4E64-4FDE-9C8D-98FB5C44834E}">
      <dgm:prSet/>
      <dgm:spPr/>
      <dgm:t>
        <a:bodyPr/>
        <a:lstStyle/>
        <a:p>
          <a:endParaRPr lang="zh-CN" altLang="en-US"/>
        </a:p>
      </dgm:t>
    </dgm:pt>
    <dgm:pt modelId="{0864DE43-5E8F-4D95-BD00-4FBA96004EC1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空间利用率及优化分析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F948DE-C0F3-4A7C-A170-63E870217F5B}" type="parTrans" cxnId="{D6197E56-D556-4869-A111-E85E71673786}">
      <dgm:prSet/>
      <dgm:spPr/>
      <dgm:t>
        <a:bodyPr/>
        <a:lstStyle/>
        <a:p>
          <a:endParaRPr lang="zh-CN" altLang="en-US"/>
        </a:p>
      </dgm:t>
    </dgm:pt>
    <dgm:pt modelId="{FF164D94-D48F-4826-BE51-560379D7C860}" type="sibTrans" cxnId="{D6197E56-D556-4869-A111-E85E71673786}">
      <dgm:prSet/>
      <dgm:spPr/>
      <dgm:t>
        <a:bodyPr/>
        <a:lstStyle/>
        <a:p>
          <a:endParaRPr lang="zh-CN" altLang="en-US"/>
        </a:p>
      </dgm:t>
    </dgm:pt>
    <dgm:pt modelId="{6AEB068D-D202-4A8F-A9C4-84AACC0DF1EB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节能机会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41DEEE-EB7C-415C-A6E3-1D7BA45D0E5E}" type="parTrans" cxnId="{8D477213-73D6-4FDB-8EB7-BFBCFCE23086}">
      <dgm:prSet/>
      <dgm:spPr/>
      <dgm:t>
        <a:bodyPr/>
        <a:lstStyle/>
        <a:p>
          <a:endParaRPr lang="zh-CN" altLang="en-US"/>
        </a:p>
      </dgm:t>
    </dgm:pt>
    <dgm:pt modelId="{8EA585AA-485A-4770-9166-CAA16EB3C26D}" type="sibTrans" cxnId="{8D477213-73D6-4FDB-8EB7-BFBCFCE23086}">
      <dgm:prSet/>
      <dgm:spPr/>
      <dgm:t>
        <a:bodyPr/>
        <a:lstStyle/>
        <a:p>
          <a:endParaRPr lang="zh-CN" altLang="en-US"/>
        </a:p>
      </dgm:t>
    </dgm:pt>
    <dgm:pt modelId="{9F588FBD-B63B-4735-80FC-30898B67F04C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美观，整体性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8ADCE1-452A-4EB4-87B3-B7969BF091BF}" type="parTrans" cxnId="{6EBE5C38-9F6C-41C7-99C6-859F8B3F856C}">
      <dgm:prSet/>
      <dgm:spPr/>
      <dgm:t>
        <a:bodyPr/>
        <a:lstStyle/>
        <a:p>
          <a:endParaRPr lang="zh-CN" altLang="en-US"/>
        </a:p>
      </dgm:t>
    </dgm:pt>
    <dgm:pt modelId="{D5B6EF91-BED6-40D6-92A8-31E7D509B1D9}" type="sibTrans" cxnId="{6EBE5C38-9F6C-41C7-99C6-859F8B3F856C}">
      <dgm:prSet/>
      <dgm:spPr/>
      <dgm:t>
        <a:bodyPr/>
        <a:lstStyle/>
        <a:p>
          <a:endParaRPr lang="zh-CN" altLang="en-US"/>
        </a:p>
      </dgm:t>
    </dgm:pt>
    <dgm:pt modelId="{8CBFAF0C-BCBC-456A-927C-2A6D78870FDD}">
      <dgm:prSet/>
      <dgm:spPr>
        <a:solidFill>
          <a:schemeClr val="accent5"/>
        </a:solidFill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数据体现沟通协作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3B5401-6E0F-4A24-B808-B4CD0F4A619E}" type="parTrans" cxnId="{17996558-8164-4A36-BB02-CC9F9380C7CB}">
      <dgm:prSet/>
      <dgm:spPr/>
      <dgm:t>
        <a:bodyPr/>
        <a:lstStyle/>
        <a:p>
          <a:endParaRPr lang="zh-CN" altLang="en-US"/>
        </a:p>
      </dgm:t>
    </dgm:pt>
    <dgm:pt modelId="{F7377A0E-632A-451C-A652-7F4377E6A5FB}" type="sibTrans" cxnId="{17996558-8164-4A36-BB02-CC9F9380C7CB}">
      <dgm:prSet/>
      <dgm:spPr/>
      <dgm:t>
        <a:bodyPr/>
        <a:lstStyle/>
        <a:p>
          <a:endParaRPr lang="zh-CN" altLang="en-US"/>
        </a:p>
      </dgm:t>
    </dgm:pt>
    <dgm:pt modelId="{8C065531-F9BC-4957-A48D-78C4818A8E54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u="sng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地产价值</a:t>
          </a:r>
          <a:endParaRPr lang="zh-CN" altLang="en-US" b="1" u="sng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21D6F6-CD50-4060-8019-BEF6183C3E29}" type="parTrans" cxnId="{898383A4-28E9-414A-9E6B-8338353EEECF}">
      <dgm:prSet/>
      <dgm:spPr/>
      <dgm:t>
        <a:bodyPr/>
        <a:lstStyle/>
        <a:p>
          <a:endParaRPr lang="zh-CN" altLang="en-US"/>
        </a:p>
      </dgm:t>
    </dgm:pt>
    <dgm:pt modelId="{D7AFCAB7-659D-4C20-AB56-6CB11A2964DA}" type="sibTrans" cxnId="{898383A4-28E9-414A-9E6B-8338353EEECF}">
      <dgm:prSet/>
      <dgm:spPr/>
      <dgm:t>
        <a:bodyPr/>
        <a:lstStyle/>
        <a:p>
          <a:endParaRPr lang="zh-CN" altLang="en-US"/>
        </a:p>
      </dgm:t>
    </dgm:pt>
    <dgm:pt modelId="{684E7B71-DC15-42D5-9D96-10507912F2E0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公共资源及周边配套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029B59-6255-4697-BB26-33014551B3DB}" type="parTrans" cxnId="{67A17306-7D72-4DF7-AE9E-0B8556B73C01}">
      <dgm:prSet/>
      <dgm:spPr/>
      <dgm:t>
        <a:bodyPr/>
        <a:lstStyle/>
        <a:p>
          <a:endParaRPr lang="zh-CN" altLang="en-US"/>
        </a:p>
      </dgm:t>
    </dgm:pt>
    <dgm:pt modelId="{A0452C38-5697-4983-B67B-9520D2CABB2F}" type="sibTrans" cxnId="{67A17306-7D72-4DF7-AE9E-0B8556B73C01}">
      <dgm:prSet/>
      <dgm:spPr/>
      <dgm:t>
        <a:bodyPr/>
        <a:lstStyle/>
        <a:p>
          <a:endParaRPr lang="zh-CN" altLang="en-US"/>
        </a:p>
      </dgm:t>
    </dgm:pt>
    <dgm:pt modelId="{BD07E1C2-D7D2-44B7-B41A-7E4F3A63B3EE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智慧园区的入口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494A21-F721-43F1-88D3-0F723F2E2EF5}" type="parTrans" cxnId="{040BBC05-B21B-4F6F-9025-0B59EEE6AE64}">
      <dgm:prSet/>
      <dgm:spPr/>
      <dgm:t>
        <a:bodyPr/>
        <a:lstStyle/>
        <a:p>
          <a:endParaRPr lang="zh-CN" altLang="en-US"/>
        </a:p>
      </dgm:t>
    </dgm:pt>
    <dgm:pt modelId="{AD7D8458-8978-4286-BAE3-0DB321F2374B}" type="sibTrans" cxnId="{040BBC05-B21B-4F6F-9025-0B59EEE6AE64}">
      <dgm:prSet/>
      <dgm:spPr/>
      <dgm:t>
        <a:bodyPr/>
        <a:lstStyle/>
        <a:p>
          <a:endParaRPr lang="zh-CN" altLang="en-US"/>
        </a:p>
      </dgm:t>
    </dgm:pt>
    <dgm:pt modelId="{EF4695F2-72A1-4CB0-A2D8-B4D0BBCFE773}" type="pres">
      <dgm:prSet presAssocID="{BC0BC28E-F60F-4869-A012-48B38D6FCFE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1B070B-8BCC-4B88-855B-5AF95C29B939}" type="pres">
      <dgm:prSet presAssocID="{45181E26-6388-4D73-AC14-2705FFCD3733}" presName="comp" presStyleCnt="0"/>
      <dgm:spPr/>
    </dgm:pt>
    <dgm:pt modelId="{576A2BD0-9769-4807-9523-9B94EA72CD7C}" type="pres">
      <dgm:prSet presAssocID="{45181E26-6388-4D73-AC14-2705FFCD3733}" presName="box" presStyleLbl="node1" presStyleIdx="0" presStyleCnt="4" custLinFactNeighborX="-1317" custLinFactNeighborY="-16116"/>
      <dgm:spPr/>
      <dgm:t>
        <a:bodyPr/>
        <a:lstStyle/>
        <a:p>
          <a:endParaRPr lang="zh-CN" altLang="en-US"/>
        </a:p>
      </dgm:t>
    </dgm:pt>
    <dgm:pt modelId="{B8EB9B51-2025-4788-AC61-70753C855552}" type="pres">
      <dgm:prSet presAssocID="{45181E26-6388-4D73-AC14-2705FFCD3733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12A7E98-1FD6-4096-953A-C0BDFCEFB6C7}" type="pres">
      <dgm:prSet presAssocID="{45181E26-6388-4D73-AC14-2705FFCD373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26C00B-AA59-4AAA-B2F9-3D87DBE707D7}" type="pres">
      <dgm:prSet presAssocID="{D80491D7-7F55-4CCB-8550-548C1AEC9983}" presName="spacer" presStyleCnt="0"/>
      <dgm:spPr/>
    </dgm:pt>
    <dgm:pt modelId="{739FF53F-ECCB-4884-88F7-62C84A06D818}" type="pres">
      <dgm:prSet presAssocID="{65AF4941-658A-4908-97FA-0F892E145939}" presName="comp" presStyleCnt="0"/>
      <dgm:spPr/>
    </dgm:pt>
    <dgm:pt modelId="{14A89387-7F36-4878-8C0C-C79895C22032}" type="pres">
      <dgm:prSet presAssocID="{65AF4941-658A-4908-97FA-0F892E145939}" presName="box" presStyleLbl="node1" presStyleIdx="1" presStyleCnt="4"/>
      <dgm:spPr/>
      <dgm:t>
        <a:bodyPr/>
        <a:lstStyle/>
        <a:p>
          <a:endParaRPr lang="zh-CN" altLang="en-US"/>
        </a:p>
      </dgm:t>
    </dgm:pt>
    <dgm:pt modelId="{9568A8C7-BCB8-4149-89AD-76AEBA924C40}" type="pres">
      <dgm:prSet presAssocID="{65AF4941-658A-4908-97FA-0F892E145939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8A3DE9C1-634C-4763-8D6B-2D773C0C1E51}" type="pres">
      <dgm:prSet presAssocID="{65AF4941-658A-4908-97FA-0F892E145939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074701-6AA9-406B-BE88-9F099A6A7EF9}" type="pres">
      <dgm:prSet presAssocID="{BA073E3F-9BBC-48A8-9BB5-20C20E24E7FF}" presName="spacer" presStyleCnt="0"/>
      <dgm:spPr/>
    </dgm:pt>
    <dgm:pt modelId="{0EAF6330-CD83-4D4F-8F2A-36974FE6B3E6}" type="pres">
      <dgm:prSet presAssocID="{C63C4210-CEF9-4927-90D4-4C92CCD7FFE5}" presName="comp" presStyleCnt="0"/>
      <dgm:spPr/>
    </dgm:pt>
    <dgm:pt modelId="{8C825A0B-CACE-4021-A1B4-7D7E816DC06B}" type="pres">
      <dgm:prSet presAssocID="{C63C4210-CEF9-4927-90D4-4C92CCD7FFE5}" presName="box" presStyleLbl="node1" presStyleIdx="2" presStyleCnt="4" custLinFactNeighborX="-2264"/>
      <dgm:spPr/>
      <dgm:t>
        <a:bodyPr/>
        <a:lstStyle/>
        <a:p>
          <a:endParaRPr lang="zh-CN" altLang="en-US"/>
        </a:p>
      </dgm:t>
    </dgm:pt>
    <dgm:pt modelId="{518655F8-1EFD-442C-B028-C57264624B71}" type="pres">
      <dgm:prSet presAssocID="{C63C4210-CEF9-4927-90D4-4C92CCD7FFE5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6CA88E2-484A-44D7-B98C-FD2B5473F0E7}" type="pres">
      <dgm:prSet presAssocID="{C63C4210-CEF9-4927-90D4-4C92CCD7FFE5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171E0A-4297-4A2E-A573-0F664FE03CFE}" type="pres">
      <dgm:prSet presAssocID="{1A0AAA25-48EE-4BCB-91BD-C37338E34FAD}" presName="spacer" presStyleCnt="0"/>
      <dgm:spPr/>
    </dgm:pt>
    <dgm:pt modelId="{18504DA7-FB55-4992-A44F-C08417994E88}" type="pres">
      <dgm:prSet presAssocID="{8C065531-F9BC-4957-A48D-78C4818A8E54}" presName="comp" presStyleCnt="0"/>
      <dgm:spPr/>
    </dgm:pt>
    <dgm:pt modelId="{B0315F33-D371-4BD5-87F3-5F451FAFA7DF}" type="pres">
      <dgm:prSet presAssocID="{8C065531-F9BC-4957-A48D-78C4818A8E54}" presName="box" presStyleLbl="node1" presStyleIdx="3" presStyleCnt="4"/>
      <dgm:spPr/>
      <dgm:t>
        <a:bodyPr/>
        <a:lstStyle/>
        <a:p>
          <a:endParaRPr lang="zh-CN" altLang="en-US"/>
        </a:p>
      </dgm:t>
    </dgm:pt>
    <dgm:pt modelId="{FD284AF1-9A75-43AF-8FBB-B3D029B28B43}" type="pres">
      <dgm:prSet presAssocID="{8C065531-F9BC-4957-A48D-78C4818A8E54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CC9341A4-080C-4CF1-942A-33842DB0CC3B}" type="pres">
      <dgm:prSet presAssocID="{8C065531-F9BC-4957-A48D-78C4818A8E54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5BE172-33C0-4D6E-94AB-F916F9607B39}" type="presOf" srcId="{26AED022-082F-4F09-9EE4-E6637A075F2E}" destId="{8A3DE9C1-634C-4763-8D6B-2D773C0C1E51}" srcOrd="1" destOrd="1" presId="urn:microsoft.com/office/officeart/2005/8/layout/vList4"/>
    <dgm:cxn modelId="{7AA55733-9816-40B2-874B-B7B8E3144EDF}" type="presOf" srcId="{0864DE43-5E8F-4D95-BD00-4FBA96004EC1}" destId="{C6CA88E2-484A-44D7-B98C-FD2B5473F0E7}" srcOrd="1" destOrd="1" presId="urn:microsoft.com/office/officeart/2005/8/layout/vList4"/>
    <dgm:cxn modelId="{898383A4-28E9-414A-9E6B-8338353EEECF}" srcId="{BC0BC28E-F60F-4869-A012-48B38D6FCFED}" destId="{8C065531-F9BC-4957-A48D-78C4818A8E54}" srcOrd="3" destOrd="0" parTransId="{9421D6F6-CD50-4060-8019-BEF6183C3E29}" sibTransId="{D7AFCAB7-659D-4C20-AB56-6CB11A2964DA}"/>
    <dgm:cxn modelId="{67C2831F-A99A-4FA5-8537-C92CF451CBC0}" srcId="{BC0BC28E-F60F-4869-A012-48B38D6FCFED}" destId="{45181E26-6388-4D73-AC14-2705FFCD3733}" srcOrd="0" destOrd="0" parTransId="{19ED704A-67E3-4E24-84C1-E51638086A29}" sibTransId="{D80491D7-7F55-4CCB-8550-548C1AEC9983}"/>
    <dgm:cxn modelId="{7A5A847A-BEE7-4AA5-BB3B-0396305F8F4B}" type="presOf" srcId="{65AF4941-658A-4908-97FA-0F892E145939}" destId="{8A3DE9C1-634C-4763-8D6B-2D773C0C1E51}" srcOrd="1" destOrd="0" presId="urn:microsoft.com/office/officeart/2005/8/layout/vList4"/>
    <dgm:cxn modelId="{477584E6-219C-4D36-A746-499B279F52ED}" type="presOf" srcId="{BD07E1C2-D7D2-44B7-B41A-7E4F3A63B3EE}" destId="{CC9341A4-080C-4CF1-942A-33842DB0CC3B}" srcOrd="1" destOrd="2" presId="urn:microsoft.com/office/officeart/2005/8/layout/vList4"/>
    <dgm:cxn modelId="{00C0405A-DB35-41C2-9BED-FFD7AE78C697}" type="presOf" srcId="{6AEB068D-D202-4A8F-A9C4-84AACC0DF1EB}" destId="{C6CA88E2-484A-44D7-B98C-FD2B5473F0E7}" srcOrd="1" destOrd="2" presId="urn:microsoft.com/office/officeart/2005/8/layout/vList4"/>
    <dgm:cxn modelId="{A367CF14-0F67-4C4C-8E97-8350A37D7C18}" type="presOf" srcId="{C63C4210-CEF9-4927-90D4-4C92CCD7FFE5}" destId="{C6CA88E2-484A-44D7-B98C-FD2B5473F0E7}" srcOrd="1" destOrd="0" presId="urn:microsoft.com/office/officeart/2005/8/layout/vList4"/>
    <dgm:cxn modelId="{DF1FA8D3-4F38-43FC-B5A1-E62CA1E221C1}" type="presOf" srcId="{65AF4941-658A-4908-97FA-0F892E145939}" destId="{14A89387-7F36-4878-8C0C-C79895C22032}" srcOrd="0" destOrd="0" presId="urn:microsoft.com/office/officeart/2005/8/layout/vList4"/>
    <dgm:cxn modelId="{F77A03F8-4516-4834-9164-AE06D6018DF3}" type="presOf" srcId="{4264336F-4148-4919-AA46-31FD324FC19A}" destId="{712A7E98-1FD6-4096-953A-C0BDFCEFB6C7}" srcOrd="1" destOrd="1" presId="urn:microsoft.com/office/officeart/2005/8/layout/vList4"/>
    <dgm:cxn modelId="{AD910E17-5EA3-4A84-8B6F-E083EE576DFF}" srcId="{BC0BC28E-F60F-4869-A012-48B38D6FCFED}" destId="{65AF4941-658A-4908-97FA-0F892E145939}" srcOrd="1" destOrd="0" parTransId="{53230773-0F1A-4EB5-AA45-8EC263FC875C}" sibTransId="{BA073E3F-9BBC-48A8-9BB5-20C20E24E7FF}"/>
    <dgm:cxn modelId="{0424B396-13D9-4C17-A7A2-AE7C0484C966}" type="presOf" srcId="{4264336F-4148-4919-AA46-31FD324FC19A}" destId="{576A2BD0-9769-4807-9523-9B94EA72CD7C}" srcOrd="0" destOrd="1" presId="urn:microsoft.com/office/officeart/2005/8/layout/vList4"/>
    <dgm:cxn modelId="{6D2137B7-BC19-4E1E-8486-5F1579CE7D89}" type="presOf" srcId="{45181E26-6388-4D73-AC14-2705FFCD3733}" destId="{712A7E98-1FD6-4096-953A-C0BDFCEFB6C7}" srcOrd="1" destOrd="0" presId="urn:microsoft.com/office/officeart/2005/8/layout/vList4"/>
    <dgm:cxn modelId="{0FF5EE29-4E64-4FDE-9C8D-98FB5C44834E}" srcId="{BC0BC28E-F60F-4869-A012-48B38D6FCFED}" destId="{C63C4210-CEF9-4927-90D4-4C92CCD7FFE5}" srcOrd="2" destOrd="0" parTransId="{1F39F355-0CFF-4D22-ADD6-BF1E7966F934}" sibTransId="{1A0AAA25-48EE-4BCB-91BD-C37338E34FAD}"/>
    <dgm:cxn modelId="{DCD8D496-EF15-459A-AAAB-90899A8C5D82}" srcId="{65AF4941-658A-4908-97FA-0F892E145939}" destId="{26AED022-082F-4F09-9EE4-E6637A075F2E}" srcOrd="0" destOrd="0" parTransId="{70406ABF-D196-4AF4-946F-187F9F6BF117}" sibTransId="{87B73E96-0B12-4F92-9D96-EF39C10B35E6}"/>
    <dgm:cxn modelId="{3A60CEE2-2A18-41E0-9B90-61B2D7BF4A07}" type="presOf" srcId="{9F588FBD-B63B-4735-80FC-30898B67F04C}" destId="{576A2BD0-9769-4807-9523-9B94EA72CD7C}" srcOrd="0" destOrd="2" presId="urn:microsoft.com/office/officeart/2005/8/layout/vList4"/>
    <dgm:cxn modelId="{6EBE5C38-9F6C-41C7-99C6-859F8B3F856C}" srcId="{45181E26-6388-4D73-AC14-2705FFCD3733}" destId="{9F588FBD-B63B-4735-80FC-30898B67F04C}" srcOrd="1" destOrd="0" parTransId="{6B8ADCE1-452A-4EB4-87B3-B7969BF091BF}" sibTransId="{D5B6EF91-BED6-40D6-92A8-31E7D509B1D9}"/>
    <dgm:cxn modelId="{B7660A26-ECD7-410D-B338-CAE0EA7D454C}" srcId="{45181E26-6388-4D73-AC14-2705FFCD3733}" destId="{4264336F-4148-4919-AA46-31FD324FC19A}" srcOrd="0" destOrd="0" parTransId="{F00AD766-9817-4B6D-982F-20E3878975EE}" sibTransId="{1923F4B0-9792-4338-B9B6-D8FCEAA5D954}"/>
    <dgm:cxn modelId="{D6197E56-D556-4869-A111-E85E71673786}" srcId="{C63C4210-CEF9-4927-90D4-4C92CCD7FFE5}" destId="{0864DE43-5E8F-4D95-BD00-4FBA96004EC1}" srcOrd="0" destOrd="0" parTransId="{BEF948DE-C0F3-4A7C-A170-63E870217F5B}" sibTransId="{FF164D94-D48F-4826-BE51-560379D7C860}"/>
    <dgm:cxn modelId="{9236B674-623C-4FA3-857B-7C18927C8D57}" type="presOf" srcId="{26AED022-082F-4F09-9EE4-E6637A075F2E}" destId="{14A89387-7F36-4878-8C0C-C79895C22032}" srcOrd="0" destOrd="1" presId="urn:microsoft.com/office/officeart/2005/8/layout/vList4"/>
    <dgm:cxn modelId="{B0A436D6-6477-43E4-9082-DBF27ABDA86B}" type="presOf" srcId="{BC0BC28E-F60F-4869-A012-48B38D6FCFED}" destId="{EF4695F2-72A1-4CB0-A2D8-B4D0BBCFE773}" srcOrd="0" destOrd="0" presId="urn:microsoft.com/office/officeart/2005/8/layout/vList4"/>
    <dgm:cxn modelId="{EA286ED4-179C-4444-86A2-FE75927FC8F0}" type="presOf" srcId="{8CBFAF0C-BCBC-456A-927C-2A6D78870FDD}" destId="{14A89387-7F36-4878-8C0C-C79895C22032}" srcOrd="0" destOrd="2" presId="urn:microsoft.com/office/officeart/2005/8/layout/vList4"/>
    <dgm:cxn modelId="{E42F3433-2970-4B7A-9F59-06534E7BB8A7}" type="presOf" srcId="{684E7B71-DC15-42D5-9D96-10507912F2E0}" destId="{CC9341A4-080C-4CF1-942A-33842DB0CC3B}" srcOrd="1" destOrd="1" presId="urn:microsoft.com/office/officeart/2005/8/layout/vList4"/>
    <dgm:cxn modelId="{CF59A604-3675-4D6E-B226-4F68CA72EAA4}" type="presOf" srcId="{8C065531-F9BC-4957-A48D-78C4818A8E54}" destId="{B0315F33-D371-4BD5-87F3-5F451FAFA7DF}" srcOrd="0" destOrd="0" presId="urn:microsoft.com/office/officeart/2005/8/layout/vList4"/>
    <dgm:cxn modelId="{8D477213-73D6-4FDB-8EB7-BFBCFCE23086}" srcId="{C63C4210-CEF9-4927-90D4-4C92CCD7FFE5}" destId="{6AEB068D-D202-4A8F-A9C4-84AACC0DF1EB}" srcOrd="1" destOrd="0" parTransId="{5B41DEEE-EB7C-415C-A6E3-1D7BA45D0E5E}" sibTransId="{8EA585AA-485A-4770-9166-CAA16EB3C26D}"/>
    <dgm:cxn modelId="{1F043BA3-63AF-4AAC-A33A-E91A37462A86}" type="presOf" srcId="{684E7B71-DC15-42D5-9D96-10507912F2E0}" destId="{B0315F33-D371-4BD5-87F3-5F451FAFA7DF}" srcOrd="0" destOrd="1" presId="urn:microsoft.com/office/officeart/2005/8/layout/vList4"/>
    <dgm:cxn modelId="{BB16F022-5B49-433A-9B3E-F102C2679BA8}" type="presOf" srcId="{BD07E1C2-D7D2-44B7-B41A-7E4F3A63B3EE}" destId="{B0315F33-D371-4BD5-87F3-5F451FAFA7DF}" srcOrd="0" destOrd="2" presId="urn:microsoft.com/office/officeart/2005/8/layout/vList4"/>
    <dgm:cxn modelId="{B7BA9A47-7EF3-406B-A412-D0E3F91C5A55}" type="presOf" srcId="{8CBFAF0C-BCBC-456A-927C-2A6D78870FDD}" destId="{8A3DE9C1-634C-4763-8D6B-2D773C0C1E51}" srcOrd="1" destOrd="2" presId="urn:microsoft.com/office/officeart/2005/8/layout/vList4"/>
    <dgm:cxn modelId="{B6ABFB33-E8CB-49DD-B6B3-CF5CAE3A612C}" type="presOf" srcId="{8C065531-F9BC-4957-A48D-78C4818A8E54}" destId="{CC9341A4-080C-4CF1-942A-33842DB0CC3B}" srcOrd="1" destOrd="0" presId="urn:microsoft.com/office/officeart/2005/8/layout/vList4"/>
    <dgm:cxn modelId="{17996558-8164-4A36-BB02-CC9F9380C7CB}" srcId="{65AF4941-658A-4908-97FA-0F892E145939}" destId="{8CBFAF0C-BCBC-456A-927C-2A6D78870FDD}" srcOrd="1" destOrd="0" parTransId="{673B5401-6E0F-4A24-B808-B4CD0F4A619E}" sibTransId="{F7377A0E-632A-451C-A652-7F4377E6A5FB}"/>
    <dgm:cxn modelId="{040BBC05-B21B-4F6F-9025-0B59EEE6AE64}" srcId="{8C065531-F9BC-4957-A48D-78C4818A8E54}" destId="{BD07E1C2-D7D2-44B7-B41A-7E4F3A63B3EE}" srcOrd="1" destOrd="0" parTransId="{C5494A21-F721-43F1-88D3-0F723F2E2EF5}" sibTransId="{AD7D8458-8978-4286-BAE3-0DB321F2374B}"/>
    <dgm:cxn modelId="{67A17306-7D72-4DF7-AE9E-0B8556B73C01}" srcId="{8C065531-F9BC-4957-A48D-78C4818A8E54}" destId="{684E7B71-DC15-42D5-9D96-10507912F2E0}" srcOrd="0" destOrd="0" parTransId="{5E029B59-6255-4697-BB26-33014551B3DB}" sibTransId="{A0452C38-5697-4983-B67B-9520D2CABB2F}"/>
    <dgm:cxn modelId="{DE1FF534-DC65-4A7A-A38C-0EDAAB6048B1}" type="presOf" srcId="{6AEB068D-D202-4A8F-A9C4-84AACC0DF1EB}" destId="{8C825A0B-CACE-4021-A1B4-7D7E816DC06B}" srcOrd="0" destOrd="2" presId="urn:microsoft.com/office/officeart/2005/8/layout/vList4"/>
    <dgm:cxn modelId="{9C423496-3972-4E25-B0C3-2A6B56B74470}" type="presOf" srcId="{9F588FBD-B63B-4735-80FC-30898B67F04C}" destId="{712A7E98-1FD6-4096-953A-C0BDFCEFB6C7}" srcOrd="1" destOrd="2" presId="urn:microsoft.com/office/officeart/2005/8/layout/vList4"/>
    <dgm:cxn modelId="{0FCC36EA-6F48-4D1D-8B02-A65CCEE4588B}" type="presOf" srcId="{C63C4210-CEF9-4927-90D4-4C92CCD7FFE5}" destId="{8C825A0B-CACE-4021-A1B4-7D7E816DC06B}" srcOrd="0" destOrd="0" presId="urn:microsoft.com/office/officeart/2005/8/layout/vList4"/>
    <dgm:cxn modelId="{507BBC69-14DC-4812-B8B2-312FD6E8B241}" type="presOf" srcId="{45181E26-6388-4D73-AC14-2705FFCD3733}" destId="{576A2BD0-9769-4807-9523-9B94EA72CD7C}" srcOrd="0" destOrd="0" presId="urn:microsoft.com/office/officeart/2005/8/layout/vList4"/>
    <dgm:cxn modelId="{EBC5F440-DBC8-46A1-BDC2-5928EACFEAFD}" type="presOf" srcId="{0864DE43-5E8F-4D95-BD00-4FBA96004EC1}" destId="{8C825A0B-CACE-4021-A1B4-7D7E816DC06B}" srcOrd="0" destOrd="1" presId="urn:microsoft.com/office/officeart/2005/8/layout/vList4"/>
    <dgm:cxn modelId="{E67C48AD-1AC3-4523-B5F0-2FE8AA31C94E}" type="presParOf" srcId="{EF4695F2-72A1-4CB0-A2D8-B4D0BBCFE773}" destId="{5E1B070B-8BCC-4B88-855B-5AF95C29B939}" srcOrd="0" destOrd="0" presId="urn:microsoft.com/office/officeart/2005/8/layout/vList4"/>
    <dgm:cxn modelId="{4D4C052C-FF7D-4ADA-B017-E8EF49E56357}" type="presParOf" srcId="{5E1B070B-8BCC-4B88-855B-5AF95C29B939}" destId="{576A2BD0-9769-4807-9523-9B94EA72CD7C}" srcOrd="0" destOrd="0" presId="urn:microsoft.com/office/officeart/2005/8/layout/vList4"/>
    <dgm:cxn modelId="{A98DEF1D-E193-4BA7-A079-07C2967E222D}" type="presParOf" srcId="{5E1B070B-8BCC-4B88-855B-5AF95C29B939}" destId="{B8EB9B51-2025-4788-AC61-70753C855552}" srcOrd="1" destOrd="0" presId="urn:microsoft.com/office/officeart/2005/8/layout/vList4"/>
    <dgm:cxn modelId="{C038EF78-6CEA-4632-B44E-62551F5EB2F4}" type="presParOf" srcId="{5E1B070B-8BCC-4B88-855B-5AF95C29B939}" destId="{712A7E98-1FD6-4096-953A-C0BDFCEFB6C7}" srcOrd="2" destOrd="0" presId="urn:microsoft.com/office/officeart/2005/8/layout/vList4"/>
    <dgm:cxn modelId="{2D958351-FBB9-4B56-B6EF-FA7B7450C296}" type="presParOf" srcId="{EF4695F2-72A1-4CB0-A2D8-B4D0BBCFE773}" destId="{2E26C00B-AA59-4AAA-B2F9-3D87DBE707D7}" srcOrd="1" destOrd="0" presId="urn:microsoft.com/office/officeart/2005/8/layout/vList4"/>
    <dgm:cxn modelId="{204FCCFE-B2CA-4214-BCA5-946D78BCE303}" type="presParOf" srcId="{EF4695F2-72A1-4CB0-A2D8-B4D0BBCFE773}" destId="{739FF53F-ECCB-4884-88F7-62C84A06D818}" srcOrd="2" destOrd="0" presId="urn:microsoft.com/office/officeart/2005/8/layout/vList4"/>
    <dgm:cxn modelId="{53853C6B-D4A7-4C4A-A3FB-D2F949771ED3}" type="presParOf" srcId="{739FF53F-ECCB-4884-88F7-62C84A06D818}" destId="{14A89387-7F36-4878-8C0C-C79895C22032}" srcOrd="0" destOrd="0" presId="urn:microsoft.com/office/officeart/2005/8/layout/vList4"/>
    <dgm:cxn modelId="{66B2AC3D-8B1C-4ADB-BDF6-9C8E2416129B}" type="presParOf" srcId="{739FF53F-ECCB-4884-88F7-62C84A06D818}" destId="{9568A8C7-BCB8-4149-89AD-76AEBA924C40}" srcOrd="1" destOrd="0" presId="urn:microsoft.com/office/officeart/2005/8/layout/vList4"/>
    <dgm:cxn modelId="{99F6357E-15B7-436A-8CFD-B56DCF84BE3C}" type="presParOf" srcId="{739FF53F-ECCB-4884-88F7-62C84A06D818}" destId="{8A3DE9C1-634C-4763-8D6B-2D773C0C1E51}" srcOrd="2" destOrd="0" presId="urn:microsoft.com/office/officeart/2005/8/layout/vList4"/>
    <dgm:cxn modelId="{E565C8E6-51D0-4A19-AFDB-842523F475B7}" type="presParOf" srcId="{EF4695F2-72A1-4CB0-A2D8-B4D0BBCFE773}" destId="{DE074701-6AA9-406B-BE88-9F099A6A7EF9}" srcOrd="3" destOrd="0" presId="urn:microsoft.com/office/officeart/2005/8/layout/vList4"/>
    <dgm:cxn modelId="{1D2904E2-44F2-4864-BCC1-7DAC7849437C}" type="presParOf" srcId="{EF4695F2-72A1-4CB0-A2D8-B4D0BBCFE773}" destId="{0EAF6330-CD83-4D4F-8F2A-36974FE6B3E6}" srcOrd="4" destOrd="0" presId="urn:microsoft.com/office/officeart/2005/8/layout/vList4"/>
    <dgm:cxn modelId="{51DFE220-E08A-4C4A-8D53-A4384CFD8772}" type="presParOf" srcId="{0EAF6330-CD83-4D4F-8F2A-36974FE6B3E6}" destId="{8C825A0B-CACE-4021-A1B4-7D7E816DC06B}" srcOrd="0" destOrd="0" presId="urn:microsoft.com/office/officeart/2005/8/layout/vList4"/>
    <dgm:cxn modelId="{C9E02D32-DD10-4B42-90EA-2A45C2A3F28B}" type="presParOf" srcId="{0EAF6330-CD83-4D4F-8F2A-36974FE6B3E6}" destId="{518655F8-1EFD-442C-B028-C57264624B71}" srcOrd="1" destOrd="0" presId="urn:microsoft.com/office/officeart/2005/8/layout/vList4"/>
    <dgm:cxn modelId="{20E7833C-6918-4F9F-96AB-8FE04109D560}" type="presParOf" srcId="{0EAF6330-CD83-4D4F-8F2A-36974FE6B3E6}" destId="{C6CA88E2-484A-44D7-B98C-FD2B5473F0E7}" srcOrd="2" destOrd="0" presId="urn:microsoft.com/office/officeart/2005/8/layout/vList4"/>
    <dgm:cxn modelId="{B905AA5E-39A8-4C36-8094-CBF9628A3187}" type="presParOf" srcId="{EF4695F2-72A1-4CB0-A2D8-B4D0BBCFE773}" destId="{60171E0A-4297-4A2E-A573-0F664FE03CFE}" srcOrd="5" destOrd="0" presId="urn:microsoft.com/office/officeart/2005/8/layout/vList4"/>
    <dgm:cxn modelId="{EE77F445-FEFD-4C9F-9A35-2B214B085F32}" type="presParOf" srcId="{EF4695F2-72A1-4CB0-A2D8-B4D0BBCFE773}" destId="{18504DA7-FB55-4992-A44F-C08417994E88}" srcOrd="6" destOrd="0" presId="urn:microsoft.com/office/officeart/2005/8/layout/vList4"/>
    <dgm:cxn modelId="{FBD67981-4E1C-4352-B2A6-7F705216A648}" type="presParOf" srcId="{18504DA7-FB55-4992-A44F-C08417994E88}" destId="{B0315F33-D371-4BD5-87F3-5F451FAFA7DF}" srcOrd="0" destOrd="0" presId="urn:microsoft.com/office/officeart/2005/8/layout/vList4"/>
    <dgm:cxn modelId="{948C9C93-DD1D-421F-A198-99A2E675AF9E}" type="presParOf" srcId="{18504DA7-FB55-4992-A44F-C08417994E88}" destId="{FD284AF1-9A75-43AF-8FBB-B3D029B28B43}" srcOrd="1" destOrd="0" presId="urn:microsoft.com/office/officeart/2005/8/layout/vList4"/>
    <dgm:cxn modelId="{C804D105-1328-4472-8C69-6C2940949963}" type="presParOf" srcId="{18504DA7-FB55-4992-A44F-C08417994E88}" destId="{CC9341A4-080C-4CF1-942A-33842DB0CC3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6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139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68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71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52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33199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5661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084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7976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25104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850345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588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85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4431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68500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33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688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90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7784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96732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1607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343323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30637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349935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13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3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24837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299065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64088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888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20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9076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04103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542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996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60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743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633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005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771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65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04364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036231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7663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238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191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670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664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15886" y="1538514"/>
            <a:ext cx="8461829" cy="3889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051049" y="1786940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49" y="291645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051049" y="4833714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494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5245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6278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1210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2243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2549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3582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638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3801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9224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100258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2230107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2640438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6529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7562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217679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387107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428140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31415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938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3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1109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2647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5226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827965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229111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15232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552450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98897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5425494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564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974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7964654" y="3001152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7964654" y="3411483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5437674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848005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770711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4207233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7964654" y="183615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7964654" y="224648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964654" y="422329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15"/>
          <p:cNvSpPr>
            <a:spLocks noGrp="1"/>
          </p:cNvSpPr>
          <p:nvPr>
            <p:ph type="body" sz="quarter" idx="19"/>
          </p:nvPr>
        </p:nvSpPr>
        <p:spPr>
          <a:xfrm>
            <a:off x="7964654" y="463362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3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126333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1908072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689811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054069" y="4344594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15"/>
          <p:cNvSpPr>
            <a:spLocks noGrp="1"/>
          </p:cNvSpPr>
          <p:nvPr>
            <p:ph type="body" sz="quarter" idx="24" hasCustomPrompt="1"/>
          </p:nvPr>
        </p:nvSpPr>
        <p:spPr>
          <a:xfrm>
            <a:off x="7054069" y="5562855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680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680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7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25742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50736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5062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3460001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7590877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98927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886700" y="0"/>
            <a:ext cx="43053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29450" y="163118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29450" y="2431632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9450" y="4700146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7964654" y="204223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7964654" y="614554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964654" y="4733128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7964654" y="5143459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矩形 14"/>
          <p:cNvSpPr/>
          <p:nvPr/>
        </p:nvSpPr>
        <p:spPr>
          <a:xfrm>
            <a:off x="7029450" y="129737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29450" y="3565889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9450" y="5834405"/>
            <a:ext cx="857250" cy="9144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7" hasCustomPrompt="1"/>
          </p:nvPr>
        </p:nvSpPr>
        <p:spPr>
          <a:xfrm>
            <a:off x="7054069" y="300479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8" hasCustomPrompt="1"/>
          </p:nvPr>
        </p:nvSpPr>
        <p:spPr>
          <a:xfrm>
            <a:off x="7054069" y="143473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15"/>
          <p:cNvSpPr>
            <a:spLocks noGrp="1"/>
          </p:cNvSpPr>
          <p:nvPr>
            <p:ph type="body" sz="quarter" idx="19" hasCustomPrompt="1"/>
          </p:nvPr>
        </p:nvSpPr>
        <p:spPr>
          <a:xfrm>
            <a:off x="7054069" y="257199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20" hasCustomPrompt="1"/>
          </p:nvPr>
        </p:nvSpPr>
        <p:spPr>
          <a:xfrm>
            <a:off x="7054069" y="3703250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54069" y="4837507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054069" y="5971766"/>
            <a:ext cx="793654" cy="639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3" hasCustomPrompt="1"/>
          </p:nvPr>
        </p:nvSpPr>
        <p:spPr>
          <a:xfrm>
            <a:off x="7964654" y="2453166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64654" y="2863497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7964654" y="1302630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26"/>
          </p:nvPr>
        </p:nvSpPr>
        <p:spPr>
          <a:xfrm>
            <a:off x="7964654" y="1712961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27" hasCustomPrompt="1"/>
          </p:nvPr>
        </p:nvSpPr>
        <p:spPr>
          <a:xfrm>
            <a:off x="7964654" y="3563669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15"/>
          <p:cNvSpPr>
            <a:spLocks noGrp="1"/>
          </p:cNvSpPr>
          <p:nvPr>
            <p:ph type="body" sz="quarter" idx="28"/>
          </p:nvPr>
        </p:nvSpPr>
        <p:spPr>
          <a:xfrm>
            <a:off x="7964654" y="3974000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964654" y="585365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3" name="文本占位符 15"/>
          <p:cNvSpPr>
            <a:spLocks noGrp="1"/>
          </p:cNvSpPr>
          <p:nvPr>
            <p:ph type="body" sz="quarter" idx="30"/>
          </p:nvPr>
        </p:nvSpPr>
        <p:spPr>
          <a:xfrm>
            <a:off x="7964654" y="6263986"/>
            <a:ext cx="3965055" cy="457200"/>
          </a:xfrm>
          <a:prstGeom prst="rect">
            <a:avLst/>
          </a:prstGeom>
        </p:spPr>
        <p:txBody>
          <a:bodyPr/>
          <a:lstStyle>
            <a:lvl1pPr>
              <a:defRPr lang="en-US" altLang="zh-CN" sz="1400" b="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30000"/>
              </a:lnSpc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4703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005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139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1836315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3408061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358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67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25678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39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47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42096" y="3632985"/>
            <a:ext cx="7843721" cy="1129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POWERPOINT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42096" y="4853670"/>
            <a:ext cx="7843721" cy="964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942096" y="5909372"/>
            <a:ext cx="7843721" cy="324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48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95" y="1199633"/>
            <a:ext cx="7210500" cy="285688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320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5" name="组 5"/>
          <p:cNvGrpSpPr/>
          <p:nvPr/>
        </p:nvGrpSpPr>
        <p:grpSpPr>
          <a:xfrm>
            <a:off x="655408" y="2422331"/>
            <a:ext cx="2692342" cy="105346"/>
            <a:chOff x="220399" y="1737519"/>
            <a:chExt cx="4408016" cy="52703"/>
          </a:xfrm>
        </p:grpSpPr>
        <p:sp>
          <p:nvSpPr>
            <p:cNvPr id="6" name="矩形 5"/>
            <p:cNvSpPr/>
            <p:nvPr/>
          </p:nvSpPr>
          <p:spPr>
            <a:xfrm flipV="1">
              <a:off x="220399" y="1737525"/>
              <a:ext cx="1102004" cy="526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V="1">
              <a:off x="1322403" y="1737522"/>
              <a:ext cx="1102004" cy="526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2424407" y="1737519"/>
              <a:ext cx="1102004" cy="526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V="1">
              <a:off x="3526411" y="1737522"/>
              <a:ext cx="1102004" cy="526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kumimoji="1" lang="zh-CN" altLang="en-US" sz="320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5408" y="1369047"/>
            <a:ext cx="5930900" cy="9079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项目策划商务模板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5408" y="2654015"/>
            <a:ext cx="28448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顶部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“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开始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面板中可以对字体、字号、颜色、行距等进行修改。建议正文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kern="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zh-CN" sz="1200" kern="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55408" y="4433543"/>
            <a:ext cx="394675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95929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82219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95575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93628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60542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304962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71876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405752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415139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82053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939574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82219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95575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93628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60542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304962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71876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405752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415139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82053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9" name="直线连接符 25"/>
          <p:cNvCxnSpPr/>
          <p:nvPr/>
        </p:nvCxnSpPr>
        <p:spPr>
          <a:xfrm>
            <a:off x="5728873" y="5159285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8383" y="5253156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40583" y="4922296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71272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728873" y="149133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728873" y="262489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888383" y="1605424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440583" y="1274564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88383" y="271876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440583" y="238790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6" name="直线连接符 25"/>
          <p:cNvCxnSpPr/>
          <p:nvPr/>
        </p:nvCxnSpPr>
        <p:spPr>
          <a:xfrm>
            <a:off x="5728873" y="3726661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888383" y="3820532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0583" y="348967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29" name="直线连接符 25"/>
          <p:cNvCxnSpPr/>
          <p:nvPr/>
        </p:nvCxnSpPr>
        <p:spPr>
          <a:xfrm>
            <a:off x="5728873" y="4828425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5888383" y="4922296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40583" y="4591436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17" name="直线连接符 25"/>
          <p:cNvCxnSpPr/>
          <p:nvPr/>
        </p:nvCxnSpPr>
        <p:spPr>
          <a:xfrm>
            <a:off x="5728873" y="5949888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88383" y="6043759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40583" y="5712899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46751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剪去对角的矩形 2"/>
          <p:cNvSpPr/>
          <p:nvPr/>
        </p:nvSpPr>
        <p:spPr>
          <a:xfrm>
            <a:off x="794" y="0"/>
            <a:ext cx="121920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cxnSp>
        <p:nvCxnSpPr>
          <p:cNvPr id="7" name="直线连接符 22"/>
          <p:cNvCxnSpPr/>
          <p:nvPr/>
        </p:nvCxnSpPr>
        <p:spPr>
          <a:xfrm>
            <a:off x="5903686" y="142426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5"/>
          <p:cNvCxnSpPr/>
          <p:nvPr/>
        </p:nvCxnSpPr>
        <p:spPr>
          <a:xfrm>
            <a:off x="5903686" y="235007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1108" y="683314"/>
            <a:ext cx="3764192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63196" y="1538350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15396" y="1207490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063196" y="2443945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15396" y="2113085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17" name="直线连接符 22"/>
          <p:cNvCxnSpPr/>
          <p:nvPr/>
        </p:nvCxnSpPr>
        <p:spPr>
          <a:xfrm>
            <a:off x="5903686" y="324459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25"/>
          <p:cNvCxnSpPr/>
          <p:nvPr/>
        </p:nvCxnSpPr>
        <p:spPr>
          <a:xfrm>
            <a:off x="5903686" y="4170407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63196" y="3358683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15396" y="3027823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63196" y="4264278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15396" y="3933418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cxnSp>
        <p:nvCxnSpPr>
          <p:cNvPr id="41" name="直线连接符 22"/>
          <p:cNvCxnSpPr/>
          <p:nvPr/>
        </p:nvCxnSpPr>
        <p:spPr>
          <a:xfrm>
            <a:off x="5903686" y="503453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25"/>
          <p:cNvCxnSpPr/>
          <p:nvPr/>
        </p:nvCxnSpPr>
        <p:spPr>
          <a:xfrm>
            <a:off x="5903686" y="5960344"/>
            <a:ext cx="0" cy="641176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63196" y="5148620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4615396" y="4817760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63196" y="6054215"/>
            <a:ext cx="3720076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0" b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PART ONE </a:t>
            </a:r>
            <a:r>
              <a:rPr kumimoji="1"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市场分析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615396" y="5723355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212949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2113841" y="1959429"/>
            <a:ext cx="8102344" cy="2911151"/>
          </a:xfrm>
          <a:prstGeom prst="parallelogram">
            <a:avLst/>
          </a:prstGeom>
          <a:solidFill>
            <a:srgbClr val="00000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495852" y="1529959"/>
            <a:ext cx="3435159" cy="1234244"/>
          </a:xfrm>
          <a:prstGeom prst="parallelogram">
            <a:avLst/>
          </a:prstGeom>
          <a:solidFill>
            <a:srgbClr val="000000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4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59667" y="1608472"/>
            <a:ext cx="1272987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4693732" y="2393302"/>
            <a:ext cx="2804536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市场分析</a:t>
            </a: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2994469" y="3239279"/>
            <a:ext cx="620306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点击此处添加文本信息。</a:t>
            </a:r>
          </a:p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3216021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94" y="1410991"/>
            <a:ext cx="12192000" cy="465626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93233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795" y="3984171"/>
            <a:ext cx="12192000" cy="2873829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5688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5892138" y="0"/>
            <a:ext cx="6300657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0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8063303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plus.cn/t/72/AB512E422E5447C34221D54BFFB6472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"/>
            <a:ext cx="12192000" cy="68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053" y="159596"/>
            <a:ext cx="5380221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574153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87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32647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861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33656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1186903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147708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同侧角的矩形 3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1894319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7480120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263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8743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834850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0824229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1810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95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77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C31A18-E6A7-4818-8147-2545511D90E7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9E6E89-20A5-41D0-9BA6-D12C65957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47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剪去同侧角的矩形 2"/>
          <p:cNvSpPr/>
          <p:nvPr/>
        </p:nvSpPr>
        <p:spPr>
          <a:xfrm rot="10800000">
            <a:off x="762000" y="361950"/>
            <a:ext cx="666750" cy="66675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25" hasCustomPrompt="1"/>
          </p:nvPr>
        </p:nvSpPr>
        <p:spPr>
          <a:xfrm>
            <a:off x="1562100" y="466725"/>
            <a:ext cx="396505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695720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7102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897771" y="1851228"/>
            <a:ext cx="6396459" cy="1795158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48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897771" y="3815373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</a:lstStyle>
          <a:p>
            <a:r>
              <a:rPr kumimoji="1" lang="en-US" altLang="zh-CN" sz="1800" dirty="0">
                <a:solidFill>
                  <a:schemeClr val="bg1"/>
                </a:solidFill>
              </a:rPr>
              <a:t>PRESENTED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chemeClr val="bg1"/>
                </a:solidFill>
              </a:rPr>
              <a:t>BY</a:t>
            </a:r>
            <a:r>
              <a:rPr kumimoji="1" lang="zh-CN" altLang="en-US" sz="1800" dirty="0">
                <a:solidFill>
                  <a:schemeClr val="bg1"/>
                </a:solidFill>
              </a:rPr>
              <a:t> </a:t>
            </a:r>
            <a:r>
              <a:rPr kumimoji="1" lang="en-US" altLang="zh-CN" sz="1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1326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295476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5726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2455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8145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548082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92609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290968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290968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535726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535726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80483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80483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419036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704059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06551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73847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023143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830742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011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753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2680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65897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65897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55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10655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554124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554124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9023143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9023143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0734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1052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3018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380314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829610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732337" y="665954"/>
            <a:ext cx="2727326" cy="4524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37209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036584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1851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949147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5445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65445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2913018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2913018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5360591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5360591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610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610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  <p:sp>
        <p:nvSpPr>
          <p:cNvPr id="20" name="椭圆 19"/>
          <p:cNvSpPr/>
          <p:nvPr/>
        </p:nvSpPr>
        <p:spPr>
          <a:xfrm>
            <a:off x="10273456" y="2363835"/>
            <a:ext cx="1441349" cy="1441349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92993" y="2456585"/>
            <a:ext cx="1196825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9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0273456" y="4090180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0273456" y="4430074"/>
            <a:ext cx="151606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工作概况</a:t>
            </a:r>
          </a:p>
        </p:txBody>
      </p:sp>
    </p:spTree>
    <p:extLst>
      <p:ext uri="{BB962C8B-B14F-4D97-AF65-F5344CB8AC3E}">
        <p14:creationId xmlns:p14="http://schemas.microsoft.com/office/powerpoint/2010/main" val="274075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729831" y="1972761"/>
            <a:ext cx="4732338" cy="449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064042" y="2691063"/>
            <a:ext cx="6063916" cy="9023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effectLst/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109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>
          <a:xfrm>
            <a:off x="5443941" y="-1"/>
            <a:ext cx="6748060" cy="6895888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2121" y="675508"/>
            <a:ext cx="3511942" cy="5295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303A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点击此处添加标题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9303A"/>
              </a:solidFill>
              <a:effectLst/>
              <a:uLnTx/>
              <a:uFillTx/>
              <a:latin typeface="+mn-lt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70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505270"/>
            <a:ext cx="12192000" cy="43527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88569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5-24_BoscastleHarbour_EN-AU10775947823_1920x1080 2副本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121" y="256674"/>
            <a:ext cx="3511942" cy="418834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22121" y="692582"/>
            <a:ext cx="3511942" cy="51249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点击此处添加标题</a:t>
            </a:r>
          </a:p>
        </p:txBody>
      </p:sp>
      <p:sp>
        <p:nvSpPr>
          <p:cNvPr id="6" name="矩形 25"/>
          <p:cNvSpPr/>
          <p:nvPr/>
        </p:nvSpPr>
        <p:spPr>
          <a:xfrm>
            <a:off x="3582385" y="-1"/>
            <a:ext cx="8609616" cy="6968692"/>
          </a:xfrm>
          <a:custGeom>
            <a:avLst/>
            <a:gdLst/>
            <a:ahLst/>
            <a:cxnLst/>
            <a:rect l="l" t="t" r="r" b="b"/>
            <a:pathLst>
              <a:path w="5061045" h="5171916">
                <a:moveTo>
                  <a:pt x="946507" y="0"/>
                </a:moveTo>
                <a:lnTo>
                  <a:pt x="2340147" y="0"/>
                </a:lnTo>
                <a:lnTo>
                  <a:pt x="2839520" y="0"/>
                </a:lnTo>
                <a:lnTo>
                  <a:pt x="5061045" y="0"/>
                </a:lnTo>
                <a:lnTo>
                  <a:pt x="5061045" y="5143501"/>
                </a:lnTo>
                <a:lnTo>
                  <a:pt x="3780826" y="5143501"/>
                </a:lnTo>
                <a:lnTo>
                  <a:pt x="3786026" y="5171916"/>
                </a:lnTo>
                <a:lnTo>
                  <a:pt x="0" y="5171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418641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5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54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4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53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47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13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7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62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6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86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1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89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4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83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1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51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63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“一把”椅子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3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我们的定位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49525"/>
            <a:ext cx="10515600" cy="193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从椅子开始，进军办公家具智能化，利用物联网和数据技术，服务企业及员工。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826978"/>
            <a:ext cx="2428875" cy="25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‘一把’椅子的价值和应用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874715465"/>
              </p:ext>
            </p:extLst>
          </p:nvPr>
        </p:nvGraphicFramePr>
        <p:xfrm>
          <a:off x="2879725" y="1690688"/>
          <a:ext cx="5788026" cy="4655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" y="2531578"/>
            <a:ext cx="1918681" cy="2021372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8763001" y="1795462"/>
            <a:ext cx="523874" cy="909637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096375" y="1788320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8776308" y="2809873"/>
            <a:ext cx="523874" cy="2286002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>
            <a:off x="8776308" y="5300662"/>
            <a:ext cx="523874" cy="909637"/>
          </a:xfrm>
          <a:prstGeom prst="rightBrac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9163050" y="3539880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163050" y="5300662"/>
            <a:ext cx="2257425" cy="8096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未来潜力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2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椅子的组成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59" y="1227837"/>
            <a:ext cx="3600450" cy="3793151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907609" y="2188918"/>
            <a:ext cx="2931966" cy="1238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与国内办公家具领军企业‘圣奥’合作。订制生产椅子主体，保证质量，美观及舒适度。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93" y="1315061"/>
            <a:ext cx="1251809" cy="73925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50520" y="3381375"/>
            <a:ext cx="3511980" cy="12382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椅子体内植入‘传感器’，采集基础数据，并传输到云端，提供不同的应用和分析给到用户和管理层。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hip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89" y="3078712"/>
            <a:ext cx="696913" cy="6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520" y="1627297"/>
            <a:ext cx="3391914" cy="15826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188" y="4651483"/>
            <a:ext cx="731331" cy="4926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55" y="4541043"/>
            <a:ext cx="993956" cy="719137"/>
          </a:xfrm>
          <a:prstGeom prst="rect">
            <a:avLst/>
          </a:prstGeom>
        </p:spPr>
      </p:pic>
      <p:sp>
        <p:nvSpPr>
          <p:cNvPr id="14" name="云形 13"/>
          <p:cNvSpPr/>
          <p:nvPr/>
        </p:nvSpPr>
        <p:spPr>
          <a:xfrm>
            <a:off x="584655" y="5162855"/>
            <a:ext cx="2800350" cy="1209675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 smtClean="0">
                <a:solidFill>
                  <a:schemeClr val="tx1"/>
                </a:solidFill>
              </a:rPr>
              <a:t>员工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坐了</a:t>
            </a:r>
            <a:r>
              <a:rPr lang="en-US" altLang="zh-CN" sz="1100" dirty="0" smtClean="0">
                <a:solidFill>
                  <a:schemeClr val="tx1"/>
                </a:solidFill>
              </a:rPr>
              <a:t>2</a:t>
            </a:r>
            <a:r>
              <a:rPr lang="zh-CN" altLang="en-US" sz="1100" dirty="0" smtClean="0">
                <a:solidFill>
                  <a:schemeClr val="tx1"/>
                </a:solidFill>
              </a:rPr>
              <a:t>小时了，要起来活动一下了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你的坐姿偏右哦，对脊椎不好哦！</a:t>
            </a:r>
          </a:p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4065527" y="5052846"/>
            <a:ext cx="2800350" cy="1209675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 smtClean="0">
                <a:solidFill>
                  <a:schemeClr val="tx1"/>
                </a:solidFill>
              </a:rPr>
              <a:t>老板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chemeClr val="tx1"/>
                </a:solidFill>
              </a:rPr>
              <a:t>财务部员工密度太高了，要调整一下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1100" dirty="0" smtClean="0">
                <a:solidFill>
                  <a:schemeClr val="tx1"/>
                </a:solidFill>
              </a:rPr>
              <a:t>IT</a:t>
            </a:r>
            <a:r>
              <a:rPr lang="zh-CN" altLang="en-US" sz="1100" dirty="0" smtClean="0">
                <a:solidFill>
                  <a:schemeClr val="tx1"/>
                </a:solidFill>
              </a:rPr>
              <a:t>部加班时间太多了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市场定位及计划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面向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端客户，着力园区客户，力争园区覆盖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方便做到标准化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智慧园区的数据入口之一</a:t>
            </a:r>
            <a:endParaRPr lang="en-US" altLang="zh-CN" sz="20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2017</a:t>
            </a:r>
            <a:r>
              <a:rPr lang="zh-CN" altLang="en-US" sz="2400" dirty="0" smtClean="0"/>
              <a:t>年立足在产品研发，并小范围试点。</a:t>
            </a:r>
            <a:r>
              <a:rPr lang="en-US" altLang="zh-CN" sz="2400" dirty="0" smtClean="0"/>
              <a:t>2018</a:t>
            </a:r>
            <a:r>
              <a:rPr lang="zh-CN" altLang="en-US" sz="2400" dirty="0" smtClean="0"/>
              <a:t>年开始规模性投放，年底达到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万张椅子覆盖率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不断迭代产品功能，提高其附加价值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年内摆脱简单‘买卖’生意，转型</a:t>
            </a:r>
            <a:r>
              <a:rPr lang="zh-CN" altLang="en-US" sz="2400" dirty="0"/>
              <a:t>到</a:t>
            </a:r>
            <a:r>
              <a:rPr lang="zh-CN" altLang="en-US" sz="2400" dirty="0" smtClean="0"/>
              <a:t>服务订阅或购买方式</a:t>
            </a:r>
            <a:endParaRPr lang="en-US" altLang="zh-CN" sz="2400" dirty="0" smtClean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82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2.xml><?xml version="1.0" encoding="utf-8"?>
<a:theme xmlns:a="http://schemas.openxmlformats.org/drawingml/2006/main" name="5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3.xml><?xml version="1.0" encoding="utf-8"?>
<a:theme xmlns:a="http://schemas.openxmlformats.org/drawingml/2006/main" name="2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4.xml><?xml version="1.0" encoding="utf-8"?>
<a:theme xmlns:a="http://schemas.openxmlformats.org/drawingml/2006/main" name="6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5.xml><?xml version="1.0" encoding="utf-8"?>
<a:theme xmlns:a="http://schemas.openxmlformats.org/drawingml/2006/main" name="3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6.xml><?xml version="1.0" encoding="utf-8"?>
<a:theme xmlns:a="http://schemas.openxmlformats.org/drawingml/2006/main" name="7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17.xml><?xml version="1.0" encoding="utf-8"?>
<a:theme xmlns:a="http://schemas.openxmlformats.org/drawingml/2006/main" name="4_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D52D697E-C763-45D8-B079-16C92AC15B40}"/>
    </a:ext>
  </a:extLst>
</a:theme>
</file>

<file path=ppt/theme/theme18.xml><?xml version="1.0" encoding="utf-8"?>
<a:theme xmlns:a="http://schemas.openxmlformats.org/drawingml/2006/main" name="8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96391698.potx" id="{48200F20-1C29-4C10-9B61-8B0C1D45F380}" vid="{7DA3540D-B87B-4077-94F4-CEEF8E7CEA7D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模板页面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f96391698">
  <a:themeElements>
    <a:clrScheme name="自定义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D027"/>
      </a:accent1>
      <a:accent2>
        <a:srgbClr val="757276"/>
      </a:accent2>
      <a:accent3>
        <a:srgbClr val="A5A5A5"/>
      </a:accent3>
      <a:accent4>
        <a:srgbClr val="1E1E1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3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f96391702">
  <a:themeElements>
    <a:clrScheme name="自定义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6FF"/>
      </a:accent1>
      <a:accent2>
        <a:srgbClr val="00BFC3"/>
      </a:accent2>
      <a:accent3>
        <a:srgbClr val="FF7F01"/>
      </a:accent3>
      <a:accent4>
        <a:srgbClr val="F1B015"/>
      </a:accent4>
      <a:accent5>
        <a:srgbClr val="FBEC85"/>
      </a:accent5>
      <a:accent6>
        <a:srgbClr val="D2C2F1"/>
      </a:accent6>
      <a:hlink>
        <a:srgbClr val="1286C9"/>
      </a:hlink>
      <a:folHlink>
        <a:srgbClr val="A8C2E7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tf96391701</Template>
  <TotalTime>1739</TotalTime>
  <Words>252</Words>
  <Application>Microsoft Office PowerPoint</Application>
  <PresentationFormat>宽屏</PresentationFormat>
  <Paragraphs>38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</vt:i4>
      </vt:variant>
    </vt:vector>
  </HeadingPairs>
  <TitlesOfParts>
    <vt:vector size="30" baseType="lpstr">
      <vt:lpstr>Century Gothic</vt:lpstr>
      <vt:lpstr>宋体</vt:lpstr>
      <vt:lpstr>Microsoft YaHei</vt:lpstr>
      <vt:lpstr>Microsoft YaHei</vt:lpstr>
      <vt:lpstr>Arial</vt:lpstr>
      <vt:lpstr>Calibri</vt:lpstr>
      <vt:lpstr>Segoe UI Light</vt:lpstr>
      <vt:lpstr>模板页面</vt:lpstr>
      <vt:lpstr>OfficePLUS</vt:lpstr>
      <vt:lpstr>1_模板页面</vt:lpstr>
      <vt:lpstr>1_OfficePLUS</vt:lpstr>
      <vt:lpstr>2_模板页面</vt:lpstr>
      <vt:lpstr>2_OfficePLUS</vt:lpstr>
      <vt:lpstr>tf96391698</vt:lpstr>
      <vt:lpstr>3_OfficePLUS</vt:lpstr>
      <vt:lpstr>tf96391702</vt:lpstr>
      <vt:lpstr>4_OfficePLUS</vt:lpstr>
      <vt:lpstr>1_tf96391698</vt:lpstr>
      <vt:lpstr>5_OfficePLUS</vt:lpstr>
      <vt:lpstr>2_tf96391698</vt:lpstr>
      <vt:lpstr>6_OfficePLUS</vt:lpstr>
      <vt:lpstr>3_tf96391698</vt:lpstr>
      <vt:lpstr>7_OfficePLUS</vt:lpstr>
      <vt:lpstr>4_tf96391698</vt:lpstr>
      <vt:lpstr>8_OfficePLUS</vt:lpstr>
      <vt:lpstr>“一把”椅子</vt:lpstr>
      <vt:lpstr>我们的定位</vt:lpstr>
      <vt:lpstr>‘一把’椅子的价值和应用</vt:lpstr>
      <vt:lpstr>椅子的组成</vt:lpstr>
      <vt:lpstr>市场定位及计划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“一把”椅子</dc:title>
  <dc:creator>Xu, Willy</dc:creator>
  <cp:lastModifiedBy>Xu, Willy</cp:lastModifiedBy>
  <cp:revision>22</cp:revision>
  <dcterms:created xsi:type="dcterms:W3CDTF">2017-06-06T04:02:54Z</dcterms:created>
  <dcterms:modified xsi:type="dcterms:W3CDTF">2017-07-06T08:49:30Z</dcterms:modified>
</cp:coreProperties>
</file>